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12"/>
  </p:notesMasterIdLst>
  <p:handoutMasterIdLst>
    <p:handoutMasterId r:id="rId13"/>
  </p:handoutMasterIdLst>
  <p:sldIdLst>
    <p:sldId id="261" r:id="rId6"/>
    <p:sldId id="262" r:id="rId7"/>
    <p:sldId id="263" r:id="rId8"/>
    <p:sldId id="264" r:id="rId9"/>
    <p:sldId id="265" r:id="rId10"/>
    <p:sldId id="266" r:id="rId11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Stanley" initials="JS" lastIdx="1" clrIdx="0">
    <p:extLst>
      <p:ext uri="{19B8F6BF-5375-455C-9EA6-DF929625EA0E}">
        <p15:presenceInfo xmlns:p15="http://schemas.microsoft.com/office/powerpoint/2012/main" userId="Joe Stanl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52" autoAdjust="0"/>
  </p:normalViewPr>
  <p:slideViewPr>
    <p:cSldViewPr>
      <p:cViewPr varScale="1">
        <p:scale>
          <a:sx n="63" d="100"/>
          <a:sy n="63" d="100"/>
        </p:scale>
        <p:origin x="36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24.02.2020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24.02.2020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3" y="4922008"/>
            <a:ext cx="5553398" cy="3536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59" y="4908408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46245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40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24994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024048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786" y="4572794"/>
            <a:ext cx="10297144" cy="2693045"/>
          </a:xfrm>
        </p:spPr>
        <p:txBody>
          <a:bodyPr/>
          <a:lstStyle/>
          <a:p>
            <a:r>
              <a:rPr lang="en-US" dirty="0"/>
              <a:t>Industrial Controls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Inputs and outputs</a:t>
            </a:r>
          </a:p>
        </p:txBody>
      </p:sp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B6E97-1636-4BDD-84C9-56EBD4A6C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786" y="3505995"/>
            <a:ext cx="10513168" cy="1800200"/>
          </a:xfrm>
        </p:spPr>
        <p:txBody>
          <a:bodyPr/>
          <a:lstStyle/>
          <a:p>
            <a:r>
              <a:rPr lang="en-US" dirty="0"/>
              <a:t>I/o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3AAAD-E10C-4D20-8E4C-824E8D7D67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20786" y="6325394"/>
            <a:ext cx="10513168" cy="3010421"/>
          </a:xfrm>
        </p:spPr>
        <p:txBody>
          <a:bodyPr/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Digital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Analog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Specialty</a:t>
            </a:r>
          </a:p>
        </p:txBody>
      </p:sp>
    </p:spTree>
    <p:extLst>
      <p:ext uri="{BB962C8B-B14F-4D97-AF65-F5344CB8AC3E}">
        <p14:creationId xmlns:p14="http://schemas.microsoft.com/office/powerpoint/2010/main" val="15417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4C62-0FB8-4734-BDAF-07A8D270E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8233340" cy="1218282"/>
          </a:xfrm>
        </p:spPr>
        <p:txBody>
          <a:bodyPr/>
          <a:lstStyle/>
          <a:p>
            <a:r>
              <a:rPr lang="en-US" dirty="0"/>
              <a:t>Digital </a:t>
            </a:r>
            <a:r>
              <a:rPr lang="en-US" dirty="0" err="1"/>
              <a:t>iNputs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28A815-848B-4D33-BF66-30BDFAAA5F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5194" y="3963194"/>
            <a:ext cx="7014369" cy="5186035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Applications: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Contact Status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Pulse Counting (Metering)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Digital Status Communication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Considerations: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High/Low-Speed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Voltage Rating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Current Rating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Input Wetting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0438EA-B818-42FD-89C5-1DD6B309C375}"/>
              </a:ext>
            </a:extLst>
          </p:cNvPr>
          <p:cNvSpPr txBox="1">
            <a:spLocks/>
          </p:cNvSpPr>
          <p:nvPr/>
        </p:nvSpPr>
        <p:spPr>
          <a:xfrm>
            <a:off x="12627768" y="2521471"/>
            <a:ext cx="9318625" cy="12182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lnSpc>
                <a:spcPts val="9500"/>
              </a:lnSpc>
              <a:spcBef>
                <a:spcPct val="0"/>
              </a:spcBef>
              <a:buNone/>
              <a:defRPr sz="9000" b="1" i="0" kern="1200" cap="all" baseline="0">
                <a:solidFill>
                  <a:schemeClr val="tx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Digital </a:t>
            </a:r>
            <a:r>
              <a:rPr lang="en-US" dirty="0" err="1"/>
              <a:t>OUTputs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CB7DAE-7D43-443C-A105-93A723CB4E9A}"/>
              </a:ext>
            </a:extLst>
          </p:cNvPr>
          <p:cNvSpPr txBox="1">
            <a:spLocks/>
          </p:cNvSpPr>
          <p:nvPr/>
        </p:nvSpPr>
        <p:spPr>
          <a:xfrm>
            <a:off x="16060509" y="3963194"/>
            <a:ext cx="7014369" cy="57708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Applications: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Direct Switching Control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Interaction with ‘dumb’ Systems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Digital Status Communication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Considerations: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High/Low-Speed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Voltage Rating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Current Rating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Wetted Outputs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Default State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DBBFB2-F235-4F48-B295-E1C698AD2CC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5194" y="10536930"/>
            <a:ext cx="1859441" cy="1318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88245E-ECDB-4991-B13F-6151FCE7213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60509" y="10639809"/>
            <a:ext cx="3543607" cy="111261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E6628C-4E53-4EA3-A0ED-53555F0563C9}"/>
              </a:ext>
            </a:extLst>
          </p:cNvPr>
          <p:cNvCxnSpPr/>
          <p:nvPr/>
        </p:nvCxnSpPr>
        <p:spPr>
          <a:xfrm flipV="1">
            <a:off x="18288794" y="10821194"/>
            <a:ext cx="914400" cy="609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05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4C62-0FB8-4734-BDAF-07A8D270E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8233340" cy="1218282"/>
          </a:xfrm>
        </p:spPr>
        <p:txBody>
          <a:bodyPr/>
          <a:lstStyle/>
          <a:p>
            <a:r>
              <a:rPr lang="en-US" dirty="0"/>
              <a:t>Analog </a:t>
            </a:r>
            <a:r>
              <a:rPr lang="en-US" dirty="0" err="1"/>
              <a:t>iNputs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28A815-848B-4D33-BF66-30BDFAAA5F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5194" y="3963194"/>
            <a:ext cx="7014369" cy="5770811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Applications: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Analog Metering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Environment Sensing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Control Input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Considerations: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Sampling Rate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Voltage Rating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Current Rating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Input Wetting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Sensor Type (V/I)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0438EA-B818-42FD-89C5-1DD6B309C375}"/>
              </a:ext>
            </a:extLst>
          </p:cNvPr>
          <p:cNvSpPr txBox="1">
            <a:spLocks/>
          </p:cNvSpPr>
          <p:nvPr/>
        </p:nvSpPr>
        <p:spPr>
          <a:xfrm>
            <a:off x="12627768" y="2521471"/>
            <a:ext cx="9318625" cy="12182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lnSpc>
                <a:spcPts val="9500"/>
              </a:lnSpc>
              <a:spcBef>
                <a:spcPct val="0"/>
              </a:spcBef>
              <a:buNone/>
              <a:defRPr sz="9000" b="1" i="0" kern="1200" cap="all" baseline="0">
                <a:solidFill>
                  <a:schemeClr val="tx1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analog </a:t>
            </a:r>
            <a:r>
              <a:rPr lang="en-US" dirty="0" err="1"/>
              <a:t>OUTputs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CB7DAE-7D43-443C-A105-93A723CB4E9A}"/>
              </a:ext>
            </a:extLst>
          </p:cNvPr>
          <p:cNvSpPr txBox="1">
            <a:spLocks/>
          </p:cNvSpPr>
          <p:nvPr/>
        </p:nvSpPr>
        <p:spPr>
          <a:xfrm>
            <a:off x="16060509" y="3963194"/>
            <a:ext cx="7014369" cy="460126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kern="1200" baseline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91440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2pPr>
            <a:lvl3pPr marL="146304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3pPr>
            <a:lvl4pPr marL="210312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4pPr>
            <a:lvl5pPr marL="2651760" indent="-571500" algn="l" defTabSz="2438462" rtl="0" eaLnBrk="1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>
                <a:schemeClr val="accent3"/>
              </a:buClr>
              <a:buSzPct val="120000"/>
              <a:buFont typeface="Wingdings" charset="2"/>
              <a:buChar char="§"/>
              <a:defRPr sz="33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5pPr>
            <a:lvl6pPr marL="6705767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998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229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460" indent="-609615" algn="l" defTabSz="243846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Applications: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Setpoint Control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Environment Control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Considerations: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Update/Control Rate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Voltage Rating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Current Rating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Output Type (V/I)</a:t>
            </a:r>
          </a:p>
        </p:txBody>
      </p:sp>
    </p:spTree>
    <p:extLst>
      <p:ext uri="{BB962C8B-B14F-4D97-AF65-F5344CB8AC3E}">
        <p14:creationId xmlns:p14="http://schemas.microsoft.com/office/powerpoint/2010/main" val="195913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4C62-0FB8-4734-BDAF-07A8D270E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111140" cy="1365523"/>
          </a:xfrm>
        </p:spPr>
        <p:txBody>
          <a:bodyPr/>
          <a:lstStyle/>
          <a:p>
            <a:r>
              <a:rPr lang="en-US" dirty="0"/>
              <a:t>Specialty </a:t>
            </a:r>
            <a:r>
              <a:rPr lang="en-US" dirty="0" err="1"/>
              <a:t>iNputs</a:t>
            </a:r>
            <a:r>
              <a:rPr lang="en-US" dirty="0"/>
              <a:t> - RTD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6EAE9-8ED8-4562-883E-D616098BEC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0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4C62-0FB8-4734-BDAF-07A8D270E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54" y="2521471"/>
            <a:ext cx="19510940" cy="1594123"/>
          </a:xfrm>
        </p:spPr>
        <p:txBody>
          <a:bodyPr/>
          <a:lstStyle/>
          <a:p>
            <a:r>
              <a:rPr lang="en-US" dirty="0"/>
              <a:t>Specialty </a:t>
            </a:r>
            <a:r>
              <a:rPr lang="en-US" dirty="0" err="1"/>
              <a:t>iNputs</a:t>
            </a:r>
            <a:r>
              <a:rPr lang="en-US" dirty="0"/>
              <a:t> - Thermocouple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6EAE9-8ED8-4562-883E-D616098BEC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8DE0A203-1390-2E4E-AF38-2A363377D7CB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D13CB427-C636-6543-B47F-7D564BB45933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A542A538-0887-5A4B-91AF-67BC6C13041F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EEE225D5-A242-F847-9C44-101E734A2A8D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4649CA44-DA3A-AB42-8095-5D2E989DF14D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ui-ceng-template</Template>
  <TotalTime>290</TotalTime>
  <Words>127</Words>
  <Application>Microsoft Office PowerPoint</Application>
  <PresentationFormat>Custom</PresentationFormat>
  <Paragraphs>49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</vt:i4>
      </vt:variant>
    </vt:vector>
  </HeadingPairs>
  <TitlesOfParts>
    <vt:vector size="21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Industrial Controls data</vt:lpstr>
      <vt:lpstr>I/o types</vt:lpstr>
      <vt:lpstr>Digital iNputs</vt:lpstr>
      <vt:lpstr>Analog iNputs</vt:lpstr>
      <vt:lpstr>Specialty iNputs - RTD</vt:lpstr>
      <vt:lpstr>Specialty iNputs - Thermocouple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Controls</dc:title>
  <dc:creator>Joe Stanley</dc:creator>
  <cp:lastModifiedBy>Joe Stanley</cp:lastModifiedBy>
  <cp:revision>30</cp:revision>
  <dcterms:created xsi:type="dcterms:W3CDTF">2019-09-25T18:28:14Z</dcterms:created>
  <dcterms:modified xsi:type="dcterms:W3CDTF">2020-02-24T21:17:03Z</dcterms:modified>
</cp:coreProperties>
</file>